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>
        <p:scale>
          <a:sx n="10" d="100"/>
          <a:sy n="10" d="100"/>
        </p:scale>
        <p:origin x="166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85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73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05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39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67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2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3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7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8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98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7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705E-1BBF-40BD-8C04-82C38BEE3CD0}" type="datetimeFigureOut">
              <a:rPr lang="pt-BR" smtClean="0"/>
              <a:t>11/07/2022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14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0FA4EC2-4905-48DE-98F5-2010178F6223}"/>
              </a:ext>
            </a:extLst>
          </p:cNvPr>
          <p:cNvSpPr/>
          <p:nvPr/>
        </p:nvSpPr>
        <p:spPr>
          <a:xfrm>
            <a:off x="10134600" y="527556"/>
            <a:ext cx="21427254" cy="6559043"/>
          </a:xfrm>
          <a:prstGeom prst="roundRect">
            <a:avLst/>
          </a:prstGeom>
          <a:noFill/>
          <a:ln w="508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  <a:p>
            <a:pPr algn="ctr"/>
            <a:endParaRPr lang="pt-BR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 do trabalho</a:t>
            </a:r>
          </a:p>
          <a:p>
            <a:pPr algn="ctr"/>
            <a:r>
              <a:rPr lang="pt-BR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(Fonte e Tamanho da Fonte livre para escolha).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10E7E1E-CF2E-8266-344C-57BC48A1F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34" y="527556"/>
            <a:ext cx="8783986" cy="6559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219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16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</dc:creator>
  <cp:lastModifiedBy>Clarice Guilherme Barreto</cp:lastModifiedBy>
  <cp:revision>7</cp:revision>
  <dcterms:created xsi:type="dcterms:W3CDTF">2018-06-12T17:45:29Z</dcterms:created>
  <dcterms:modified xsi:type="dcterms:W3CDTF">2022-07-11T13:29:32Z</dcterms:modified>
</cp:coreProperties>
</file>