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>
        <p:scale>
          <a:sx n="30" d="100"/>
          <a:sy n="30" d="100"/>
        </p:scale>
        <p:origin x="360" y="-2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05E-1BBF-40BD-8C04-82C38BEE3CD0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4177-0D2F-4DF4-A484-FD44B4412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85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05E-1BBF-40BD-8C04-82C38BEE3CD0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4177-0D2F-4DF4-A484-FD44B4412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734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05E-1BBF-40BD-8C04-82C38BEE3CD0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4177-0D2F-4DF4-A484-FD44B4412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05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05E-1BBF-40BD-8C04-82C38BEE3CD0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4177-0D2F-4DF4-A484-FD44B4412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339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05E-1BBF-40BD-8C04-82C38BEE3CD0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4177-0D2F-4DF4-A484-FD44B4412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367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05E-1BBF-40BD-8C04-82C38BEE3CD0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4177-0D2F-4DF4-A484-FD44B4412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24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05E-1BBF-40BD-8C04-82C38BEE3CD0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4177-0D2F-4DF4-A484-FD44B4412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835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05E-1BBF-40BD-8C04-82C38BEE3CD0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4177-0D2F-4DF4-A484-FD44B4412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177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05E-1BBF-40BD-8C04-82C38BEE3CD0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4177-0D2F-4DF4-A484-FD44B4412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182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05E-1BBF-40BD-8C04-82C38BEE3CD0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4177-0D2F-4DF4-A484-FD44B4412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098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05E-1BBF-40BD-8C04-82C38BEE3CD0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4177-0D2F-4DF4-A484-FD44B4412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17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A705E-1BBF-40BD-8C04-82C38BEE3CD0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4177-0D2F-4DF4-A484-FD44B4412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914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 19">
            <a:extLst>
              <a:ext uri="{FF2B5EF4-FFF2-40B4-BE49-F238E27FC236}">
                <a16:creationId xmlns:a16="http://schemas.microsoft.com/office/drawing/2014/main" id="{A516602B-3C99-31BE-6BFF-ADA1709323DC}"/>
              </a:ext>
            </a:extLst>
          </p:cNvPr>
          <p:cNvSpPr/>
          <p:nvPr/>
        </p:nvSpPr>
        <p:spPr>
          <a:xfrm>
            <a:off x="9052558" y="480925"/>
            <a:ext cx="22677121" cy="67967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7D3E7B65-8F30-4FFF-18BD-0BB667AD87F0}"/>
              </a:ext>
            </a:extLst>
          </p:cNvPr>
          <p:cNvSpPr txBox="1"/>
          <p:nvPr/>
        </p:nvSpPr>
        <p:spPr>
          <a:xfrm>
            <a:off x="11409737" y="2536150"/>
            <a:ext cx="1741412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</a:p>
          <a:p>
            <a:pPr algn="ctr"/>
            <a:r>
              <a:rPr lang="pt-BR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Autores do trabalho seguido de instituição e </a:t>
            </a:r>
            <a:r>
              <a:rPr lang="pt-BR" sz="6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endParaRPr lang="pt-BR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(Fonte e Tamanho da Fonte livre para escolha)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303AD612-33E6-7B2E-40C3-5EECDB8F8C87}"/>
              </a:ext>
            </a:extLst>
          </p:cNvPr>
          <p:cNvSpPr/>
          <p:nvPr/>
        </p:nvSpPr>
        <p:spPr>
          <a:xfrm>
            <a:off x="640080" y="8229150"/>
            <a:ext cx="31089599" cy="3497148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187D3EC0-CB30-19C9-E97C-D813C466B29D}"/>
              </a:ext>
            </a:extLst>
          </p:cNvPr>
          <p:cNvGrpSpPr/>
          <p:nvPr/>
        </p:nvGrpSpPr>
        <p:grpSpPr>
          <a:xfrm>
            <a:off x="640080" y="860416"/>
            <a:ext cx="8188511" cy="6552734"/>
            <a:chOff x="640080" y="860416"/>
            <a:chExt cx="8188511" cy="6552734"/>
          </a:xfrm>
        </p:grpSpPr>
        <p:pic>
          <p:nvPicPr>
            <p:cNvPr id="11" name="Imagem 10">
              <a:extLst>
                <a:ext uri="{FF2B5EF4-FFF2-40B4-BE49-F238E27FC236}">
                  <a16:creationId xmlns:a16="http://schemas.microsoft.com/office/drawing/2014/main" id="{80989923-DB75-1FAD-ABF9-D438F25B0E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0080" y="860416"/>
              <a:ext cx="8188511" cy="6213789"/>
            </a:xfrm>
            <a:prstGeom prst="rect">
              <a:avLst/>
            </a:prstGeom>
          </p:spPr>
        </p:pic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4B178652-79CB-784B-5619-D59F62B40BAE}"/>
                </a:ext>
              </a:extLst>
            </p:cNvPr>
            <p:cNvSpPr txBox="1"/>
            <p:nvPr/>
          </p:nvSpPr>
          <p:spPr>
            <a:xfrm>
              <a:off x="841368" y="6936096"/>
              <a:ext cx="7785933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5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04 a 06 de dezembro de 2023. Florianópolis – SC/Brasil.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4219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3131</TotalTime>
  <Words>35</Words>
  <Application>Microsoft Office PowerPoint</Application>
  <PresentationFormat>Personalizar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flavio</dc:creator>
  <cp:lastModifiedBy>Clarice Guilherme Barreto</cp:lastModifiedBy>
  <cp:revision>12</cp:revision>
  <dcterms:created xsi:type="dcterms:W3CDTF">2018-06-12T17:45:29Z</dcterms:created>
  <dcterms:modified xsi:type="dcterms:W3CDTF">2023-08-16T11:15:15Z</dcterms:modified>
</cp:coreProperties>
</file>