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32399288" cy="432006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4" autoAdjust="0"/>
    <p:restoredTop sz="94660"/>
  </p:normalViewPr>
  <p:slideViewPr>
    <p:cSldViewPr snapToGrid="0">
      <p:cViewPr>
        <p:scale>
          <a:sx n="30" d="100"/>
          <a:sy n="30" d="100"/>
        </p:scale>
        <p:origin x="360" y="-24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9947" y="7070108"/>
            <a:ext cx="27539395" cy="15040222"/>
          </a:xfrm>
        </p:spPr>
        <p:txBody>
          <a:bodyPr anchor="b"/>
          <a:lstStyle>
            <a:lvl1pPr algn="ctr">
              <a:defRPr sz="2125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49911" y="22690338"/>
            <a:ext cx="24299466" cy="10430151"/>
          </a:xfrm>
        </p:spPr>
        <p:txBody>
          <a:bodyPr/>
          <a:lstStyle>
            <a:lvl1pPr marL="0" indent="0" algn="ctr">
              <a:buNone/>
              <a:defRPr sz="8504"/>
            </a:lvl1pPr>
            <a:lvl2pPr marL="1619951" indent="0" algn="ctr">
              <a:buNone/>
              <a:defRPr sz="7086"/>
            </a:lvl2pPr>
            <a:lvl3pPr marL="3239902" indent="0" algn="ctr">
              <a:buNone/>
              <a:defRPr sz="6378"/>
            </a:lvl3pPr>
            <a:lvl4pPr marL="4859853" indent="0" algn="ctr">
              <a:buNone/>
              <a:defRPr sz="5669"/>
            </a:lvl4pPr>
            <a:lvl5pPr marL="6479804" indent="0" algn="ctr">
              <a:buNone/>
              <a:defRPr sz="5669"/>
            </a:lvl5pPr>
            <a:lvl6pPr marL="8099755" indent="0" algn="ctr">
              <a:buNone/>
              <a:defRPr sz="5669"/>
            </a:lvl6pPr>
            <a:lvl7pPr marL="9719706" indent="0" algn="ctr">
              <a:buNone/>
              <a:defRPr sz="5669"/>
            </a:lvl7pPr>
            <a:lvl8pPr marL="11339657" indent="0" algn="ctr">
              <a:buNone/>
              <a:defRPr sz="5669"/>
            </a:lvl8pPr>
            <a:lvl9pPr marL="12959608" indent="0" algn="ctr">
              <a:buNone/>
              <a:defRPr sz="5669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A705E-1BBF-40BD-8C04-82C38BEE3CD0}" type="datetimeFigureOut">
              <a:rPr lang="pt-BR" smtClean="0"/>
              <a:t>16/08/2023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4177-0D2F-4DF4-A484-FD44B4412AF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418598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A705E-1BBF-40BD-8C04-82C38BEE3CD0}" type="datetimeFigureOut">
              <a:rPr lang="pt-BR" smtClean="0"/>
              <a:t>16/08/2023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4177-0D2F-4DF4-A484-FD44B4412AF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477347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185742" y="2300034"/>
            <a:ext cx="6986096" cy="36610544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7453" y="2300034"/>
            <a:ext cx="20553298" cy="36610544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A705E-1BBF-40BD-8C04-82C38BEE3CD0}" type="datetimeFigureOut">
              <a:rPr lang="pt-BR" smtClean="0"/>
              <a:t>16/08/2023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4177-0D2F-4DF4-A484-FD44B4412AF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82057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A705E-1BBF-40BD-8C04-82C38BEE3CD0}" type="datetimeFigureOut">
              <a:rPr lang="pt-BR" smtClean="0"/>
              <a:t>16/08/2023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4177-0D2F-4DF4-A484-FD44B4412AF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333902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0578" y="10770172"/>
            <a:ext cx="27944386" cy="17970262"/>
          </a:xfrm>
        </p:spPr>
        <p:txBody>
          <a:bodyPr anchor="b"/>
          <a:lstStyle>
            <a:lvl1pPr>
              <a:defRPr sz="2125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10578" y="28910440"/>
            <a:ext cx="27944386" cy="9450136"/>
          </a:xfrm>
        </p:spPr>
        <p:txBody>
          <a:bodyPr/>
          <a:lstStyle>
            <a:lvl1pPr marL="0" indent="0">
              <a:buNone/>
              <a:defRPr sz="8504">
                <a:solidFill>
                  <a:schemeClr val="tx1"/>
                </a:solidFill>
              </a:defRPr>
            </a:lvl1pPr>
            <a:lvl2pPr marL="1619951" indent="0">
              <a:buNone/>
              <a:defRPr sz="7086">
                <a:solidFill>
                  <a:schemeClr val="tx1">
                    <a:tint val="75000"/>
                  </a:schemeClr>
                </a:solidFill>
              </a:defRPr>
            </a:lvl2pPr>
            <a:lvl3pPr marL="3239902" indent="0">
              <a:buNone/>
              <a:defRPr sz="6378">
                <a:solidFill>
                  <a:schemeClr val="tx1">
                    <a:tint val="75000"/>
                  </a:schemeClr>
                </a:solidFill>
              </a:defRPr>
            </a:lvl3pPr>
            <a:lvl4pPr marL="4859853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4pPr>
            <a:lvl5pPr marL="6479804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5pPr>
            <a:lvl6pPr marL="8099755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6pPr>
            <a:lvl7pPr marL="9719706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7pPr>
            <a:lvl8pPr marL="11339657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8pPr>
            <a:lvl9pPr marL="12959608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A705E-1BBF-40BD-8C04-82C38BEE3CD0}" type="datetimeFigureOut">
              <a:rPr lang="pt-BR" smtClean="0"/>
              <a:t>16/08/2023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4177-0D2F-4DF4-A484-FD44B4412AF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036708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27451" y="11500170"/>
            <a:ext cx="13769697" cy="2741040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02140" y="11500170"/>
            <a:ext cx="13769697" cy="2741040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A705E-1BBF-40BD-8C04-82C38BEE3CD0}" type="datetimeFigureOut">
              <a:rPr lang="pt-BR" smtClean="0"/>
              <a:t>16/08/2023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4177-0D2F-4DF4-A484-FD44B4412AF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512445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300044"/>
            <a:ext cx="27944386" cy="8350126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675" y="10590160"/>
            <a:ext cx="13706415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675" y="15780233"/>
            <a:ext cx="13706415" cy="23210346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402142" y="10590160"/>
            <a:ext cx="13773917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402142" y="15780233"/>
            <a:ext cx="13773917" cy="23210346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A705E-1BBF-40BD-8C04-82C38BEE3CD0}" type="datetimeFigureOut">
              <a:rPr lang="pt-BR" smtClean="0"/>
              <a:t>16/08/2023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4177-0D2F-4DF4-A484-FD44B4412AF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383582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A705E-1BBF-40BD-8C04-82C38BEE3CD0}" type="datetimeFigureOut">
              <a:rPr lang="pt-BR" smtClean="0"/>
              <a:t>16/08/2023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4177-0D2F-4DF4-A484-FD44B4412AF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017718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A705E-1BBF-40BD-8C04-82C38BEE3CD0}" type="datetimeFigureOut">
              <a:rPr lang="pt-BR" smtClean="0"/>
              <a:t>16/08/2023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4177-0D2F-4DF4-A484-FD44B4412AF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418240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73917" y="6220102"/>
            <a:ext cx="16402140" cy="30700453"/>
          </a:xfrm>
        </p:spPr>
        <p:txBody>
          <a:bodyPr/>
          <a:lstStyle>
            <a:lvl1pPr>
              <a:defRPr sz="11338"/>
            </a:lvl1pPr>
            <a:lvl2pPr>
              <a:defRPr sz="9921"/>
            </a:lvl2pPr>
            <a:lvl3pPr>
              <a:defRPr sz="8504"/>
            </a:lvl3pPr>
            <a:lvl4pPr>
              <a:defRPr sz="7086"/>
            </a:lvl4pPr>
            <a:lvl5pPr>
              <a:defRPr sz="7086"/>
            </a:lvl5pPr>
            <a:lvl6pPr>
              <a:defRPr sz="7086"/>
            </a:lvl6pPr>
            <a:lvl7pPr>
              <a:defRPr sz="7086"/>
            </a:lvl7pPr>
            <a:lvl8pPr>
              <a:defRPr sz="7086"/>
            </a:lvl8pPr>
            <a:lvl9pPr>
              <a:defRPr sz="7086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A705E-1BBF-40BD-8C04-82C38BEE3CD0}" type="datetimeFigureOut">
              <a:rPr lang="pt-BR" smtClean="0"/>
              <a:t>16/08/2023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4177-0D2F-4DF4-A484-FD44B4412AF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109811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73917" y="6220102"/>
            <a:ext cx="16402140" cy="30700453"/>
          </a:xfrm>
        </p:spPr>
        <p:txBody>
          <a:bodyPr anchor="t"/>
          <a:lstStyle>
            <a:lvl1pPr marL="0" indent="0">
              <a:buNone/>
              <a:defRPr sz="11338"/>
            </a:lvl1pPr>
            <a:lvl2pPr marL="1619951" indent="0">
              <a:buNone/>
              <a:defRPr sz="9921"/>
            </a:lvl2pPr>
            <a:lvl3pPr marL="3239902" indent="0">
              <a:buNone/>
              <a:defRPr sz="8504"/>
            </a:lvl3pPr>
            <a:lvl4pPr marL="4859853" indent="0">
              <a:buNone/>
              <a:defRPr sz="7086"/>
            </a:lvl4pPr>
            <a:lvl5pPr marL="6479804" indent="0">
              <a:buNone/>
              <a:defRPr sz="7086"/>
            </a:lvl5pPr>
            <a:lvl6pPr marL="8099755" indent="0">
              <a:buNone/>
              <a:defRPr sz="7086"/>
            </a:lvl6pPr>
            <a:lvl7pPr marL="9719706" indent="0">
              <a:buNone/>
              <a:defRPr sz="7086"/>
            </a:lvl7pPr>
            <a:lvl8pPr marL="11339657" indent="0">
              <a:buNone/>
              <a:defRPr sz="7086"/>
            </a:lvl8pPr>
            <a:lvl9pPr marL="12959608" indent="0">
              <a:buNone/>
              <a:defRPr sz="7086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A705E-1BBF-40BD-8C04-82C38BEE3CD0}" type="datetimeFigureOut">
              <a:rPr lang="pt-BR" smtClean="0"/>
              <a:t>16/08/2023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4177-0D2F-4DF4-A484-FD44B4412AF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41753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27451" y="2300044"/>
            <a:ext cx="27944386" cy="8350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27451" y="11500170"/>
            <a:ext cx="27944386" cy="27410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BA705E-1BBF-40BD-8C04-82C38BEE3CD0}" type="datetimeFigureOut">
              <a:rPr lang="pt-BR" smtClean="0"/>
              <a:t>16/08/2023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804177-0D2F-4DF4-A484-FD44B4412AF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391474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239902" rtl="0" eaLnBrk="1" latinLnBrk="0" hangingPunct="1">
        <a:lnSpc>
          <a:spcPct val="90000"/>
        </a:lnSpc>
        <a:spcBef>
          <a:spcPct val="0"/>
        </a:spcBef>
        <a:buNone/>
        <a:defRPr sz="155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09976" indent="-809976" algn="l" defTabSz="3239902" rtl="0" eaLnBrk="1" latinLnBrk="0" hangingPunct="1">
        <a:lnSpc>
          <a:spcPct val="90000"/>
        </a:lnSpc>
        <a:spcBef>
          <a:spcPts val="3543"/>
        </a:spcBef>
        <a:buFont typeface="Arial" panose="020B0604020202020204" pitchFamily="34" charset="0"/>
        <a:buChar char="•"/>
        <a:defRPr sz="9921" kern="1200">
          <a:solidFill>
            <a:schemeClr val="tx1"/>
          </a:solidFill>
          <a:latin typeface="+mn-lt"/>
          <a:ea typeface="+mn-ea"/>
          <a:cs typeface="+mn-cs"/>
        </a:defRPr>
      </a:lvl1pPr>
      <a:lvl2pPr marL="2429927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8504" kern="1200">
          <a:solidFill>
            <a:schemeClr val="tx1"/>
          </a:solidFill>
          <a:latin typeface="+mn-lt"/>
          <a:ea typeface="+mn-ea"/>
          <a:cs typeface="+mn-cs"/>
        </a:defRPr>
      </a:lvl2pPr>
      <a:lvl3pPr marL="4049878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7086" kern="1200">
          <a:solidFill>
            <a:schemeClr val="tx1"/>
          </a:solidFill>
          <a:latin typeface="+mn-lt"/>
          <a:ea typeface="+mn-ea"/>
          <a:cs typeface="+mn-cs"/>
        </a:defRPr>
      </a:lvl3pPr>
      <a:lvl4pPr marL="5669829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7289780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909731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10529682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2149633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3769584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1pPr>
      <a:lvl2pPr marL="1619951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2pPr>
      <a:lvl3pPr marL="3239902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3pPr>
      <a:lvl4pPr marL="4859853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6479804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099755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9719706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1339657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2959608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tângulo 19">
            <a:extLst>
              <a:ext uri="{FF2B5EF4-FFF2-40B4-BE49-F238E27FC236}">
                <a16:creationId xmlns:a16="http://schemas.microsoft.com/office/drawing/2014/main" id="{A516602B-3C99-31BE-6BFF-ADA1709323DC}"/>
              </a:ext>
            </a:extLst>
          </p:cNvPr>
          <p:cNvSpPr/>
          <p:nvPr/>
        </p:nvSpPr>
        <p:spPr>
          <a:xfrm>
            <a:off x="9052558" y="480925"/>
            <a:ext cx="22677121" cy="67967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2" name="CaixaDeTexto 21">
            <a:extLst>
              <a:ext uri="{FF2B5EF4-FFF2-40B4-BE49-F238E27FC236}">
                <a16:creationId xmlns:a16="http://schemas.microsoft.com/office/drawing/2014/main" id="{7D3E7B65-8F30-4FFF-18BD-0BB667AD87F0}"/>
              </a:ext>
            </a:extLst>
          </p:cNvPr>
          <p:cNvSpPr txBox="1"/>
          <p:nvPr/>
        </p:nvSpPr>
        <p:spPr>
          <a:xfrm>
            <a:off x="11409737" y="2536150"/>
            <a:ext cx="17414125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sz="6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Título do trabalho</a:t>
            </a:r>
          </a:p>
          <a:p>
            <a:pPr algn="ctr"/>
            <a:r>
              <a:rPr lang="pt-BR" sz="6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Autores do trabalho seguido de instituição e </a:t>
            </a:r>
            <a:r>
              <a:rPr lang="pt-BR" sz="6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email</a:t>
            </a:r>
            <a:endParaRPr lang="pt-BR" sz="6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pt-BR" sz="6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(Fonte e Tamanho da Fonte livre para escolha)</a:t>
            </a:r>
            <a:endParaRPr lang="pt-BR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Retângulo 22">
            <a:extLst>
              <a:ext uri="{FF2B5EF4-FFF2-40B4-BE49-F238E27FC236}">
                <a16:creationId xmlns:a16="http://schemas.microsoft.com/office/drawing/2014/main" id="{303AD612-33E6-7B2E-40C3-5EECDB8F8C87}"/>
              </a:ext>
            </a:extLst>
          </p:cNvPr>
          <p:cNvSpPr/>
          <p:nvPr/>
        </p:nvSpPr>
        <p:spPr>
          <a:xfrm>
            <a:off x="640080" y="8229150"/>
            <a:ext cx="31089599" cy="34971488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pSp>
        <p:nvGrpSpPr>
          <p:cNvPr id="13" name="Agrupar 12">
            <a:extLst>
              <a:ext uri="{FF2B5EF4-FFF2-40B4-BE49-F238E27FC236}">
                <a16:creationId xmlns:a16="http://schemas.microsoft.com/office/drawing/2014/main" id="{187D3EC0-CB30-19C9-E97C-D813C466B29D}"/>
              </a:ext>
            </a:extLst>
          </p:cNvPr>
          <p:cNvGrpSpPr/>
          <p:nvPr/>
        </p:nvGrpSpPr>
        <p:grpSpPr>
          <a:xfrm>
            <a:off x="640080" y="860416"/>
            <a:ext cx="8188511" cy="6552734"/>
            <a:chOff x="640080" y="860416"/>
            <a:chExt cx="8188511" cy="6552734"/>
          </a:xfrm>
        </p:grpSpPr>
        <p:pic>
          <p:nvPicPr>
            <p:cNvPr id="11" name="Imagem 10">
              <a:extLst>
                <a:ext uri="{FF2B5EF4-FFF2-40B4-BE49-F238E27FC236}">
                  <a16:creationId xmlns:a16="http://schemas.microsoft.com/office/drawing/2014/main" id="{80989923-DB75-1FAD-ABF9-D438F25B0E0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40080" y="860416"/>
              <a:ext cx="8188511" cy="6213789"/>
            </a:xfrm>
            <a:prstGeom prst="rect">
              <a:avLst/>
            </a:prstGeom>
          </p:spPr>
        </p:pic>
        <p:sp>
          <p:nvSpPr>
            <p:cNvPr id="12" name="CaixaDeTexto 11">
              <a:extLst>
                <a:ext uri="{FF2B5EF4-FFF2-40B4-BE49-F238E27FC236}">
                  <a16:creationId xmlns:a16="http://schemas.microsoft.com/office/drawing/2014/main" id="{4B178652-79CB-784B-5619-D59F62B40BAE}"/>
                </a:ext>
              </a:extLst>
            </p:cNvPr>
            <p:cNvSpPr txBox="1"/>
            <p:nvPr/>
          </p:nvSpPr>
          <p:spPr>
            <a:xfrm>
              <a:off x="841368" y="6936096"/>
              <a:ext cx="7785933" cy="4770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2500" b="1" dirty="0">
                  <a:solidFill>
                    <a:schemeClr val="accent6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04 a 06 de dezembro de 2023. Florianópolis – SC/Brasil.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1421922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3131</TotalTime>
  <Words>35</Words>
  <Application>Microsoft Office PowerPoint</Application>
  <PresentationFormat>Personalizar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flavio</dc:creator>
  <cp:lastModifiedBy>Clarice Guilherme Barreto</cp:lastModifiedBy>
  <cp:revision>12</cp:revision>
  <dcterms:created xsi:type="dcterms:W3CDTF">2018-06-12T17:45:29Z</dcterms:created>
  <dcterms:modified xsi:type="dcterms:W3CDTF">2023-08-16T11:15:15Z</dcterms:modified>
</cp:coreProperties>
</file>