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dro Câncio" initials="PC" lastIdx="3" clrIdx="0">
    <p:extLst>
      <p:ext uri="{19B8F6BF-5375-455C-9EA6-DF929625EA0E}">
        <p15:presenceInfo xmlns:p15="http://schemas.microsoft.com/office/powerpoint/2012/main" userId="Pedro Cânc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EBE4"/>
    <a:srgbClr val="C4C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na Brito" userId="7ff6524b-9944-4542-8397-5ca7b26d797c" providerId="ADAL" clId="{D9F83179-E95C-45E4-AF53-24F8FDD783F0}"/>
    <pc:docChg chg="modSld">
      <pc:chgData name="Marianna Brito" userId="7ff6524b-9944-4542-8397-5ca7b26d797c" providerId="ADAL" clId="{D9F83179-E95C-45E4-AF53-24F8FDD783F0}" dt="2023-08-16T17:47:06.928" v="5" actId="14100"/>
      <pc:docMkLst>
        <pc:docMk/>
      </pc:docMkLst>
      <pc:sldChg chg="modSp">
        <pc:chgData name="Marianna Brito" userId="7ff6524b-9944-4542-8397-5ca7b26d797c" providerId="ADAL" clId="{D9F83179-E95C-45E4-AF53-24F8FDD783F0}" dt="2023-08-16T17:46:47.356" v="0" actId="20577"/>
        <pc:sldMkLst>
          <pc:docMk/>
          <pc:sldMk cId="1140768147" sldId="256"/>
        </pc:sldMkLst>
        <pc:spChg chg="mod">
          <ac:chgData name="Marianna Brito" userId="7ff6524b-9944-4542-8397-5ca7b26d797c" providerId="ADAL" clId="{D9F83179-E95C-45E4-AF53-24F8FDD783F0}" dt="2023-08-16T17:46:47.356" v="0" actId="20577"/>
          <ac:spMkLst>
            <pc:docMk/>
            <pc:sldMk cId="1140768147" sldId="256"/>
            <ac:spMk id="6" creationId="{00000000-0000-0000-0000-000000000000}"/>
          </ac:spMkLst>
        </pc:spChg>
      </pc:sldChg>
      <pc:sldChg chg="modSp">
        <pc:chgData name="Marianna Brito" userId="7ff6524b-9944-4542-8397-5ca7b26d797c" providerId="ADAL" clId="{D9F83179-E95C-45E4-AF53-24F8FDD783F0}" dt="2023-08-16T17:47:06.928" v="5" actId="14100"/>
        <pc:sldMkLst>
          <pc:docMk/>
          <pc:sldMk cId="1879759359" sldId="257"/>
        </pc:sldMkLst>
        <pc:spChg chg="mod">
          <ac:chgData name="Marianna Brito" userId="7ff6524b-9944-4542-8397-5ca7b26d797c" providerId="ADAL" clId="{D9F83179-E95C-45E4-AF53-24F8FDD783F0}" dt="2023-08-16T17:47:06.928" v="5" actId="14100"/>
          <ac:spMkLst>
            <pc:docMk/>
            <pc:sldMk cId="1879759359" sldId="257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52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53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439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375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28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31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929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559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10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05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15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AD3C6-2A34-4C37-B23A-B686238F272C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3E121-7F13-4708-A1E4-C0A503CC75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73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2"/>
          <p:cNvSpPr>
            <a:spLocks noChangeArrowheads="1"/>
          </p:cNvSpPr>
          <p:nvPr/>
        </p:nvSpPr>
        <p:spPr bwMode="auto">
          <a:xfrm>
            <a:off x="1" y="3317553"/>
            <a:ext cx="1211344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889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6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6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6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6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6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6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6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6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ヒラギノ角ゴ Pro W3" pitchFamily="6" charset="-128"/>
              </a:defRPr>
            </a:lvl9pPr>
          </a:lstStyle>
          <a:p>
            <a:pPr algn="ctr" eaLnBrk="1" hangingPunct="1"/>
            <a:endParaRPr lang="pt-BR" alt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Escrever aqui o título do trabalho.</a:t>
            </a:r>
          </a:p>
          <a:p>
            <a:pPr algn="ctr" eaLnBrk="1" hangingPunct="1"/>
            <a:endParaRPr lang="pt-BR" alt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alt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Escrever aqui o nome dos autores, separados por ponto e vírgula (;) igual ao que está no Resumo.</a:t>
            </a:r>
          </a:p>
          <a:p>
            <a:pPr algn="ctr"/>
            <a:endParaRPr lang="pt-BR" alt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alt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do autor principal</a:t>
            </a:r>
            <a:endParaRPr lang="pt-BR" alt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pt-BR" alt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CE07A861-2371-FAE2-4785-8A82318A150F}"/>
              </a:ext>
            </a:extLst>
          </p:cNvPr>
          <p:cNvGrpSpPr/>
          <p:nvPr/>
        </p:nvGrpSpPr>
        <p:grpSpPr>
          <a:xfrm>
            <a:off x="3653881" y="383053"/>
            <a:ext cx="4466535" cy="2591285"/>
            <a:chOff x="3653881" y="383053"/>
            <a:chExt cx="4466535" cy="2591285"/>
          </a:xfrm>
        </p:grpSpPr>
        <p:sp>
          <p:nvSpPr>
            <p:cNvPr id="4" name="CaixaDeTexto 3">
              <a:extLst>
                <a:ext uri="{FF2B5EF4-FFF2-40B4-BE49-F238E27FC236}">
                  <a16:creationId xmlns:a16="http://schemas.microsoft.com/office/drawing/2014/main" id="{3FEFF594-47C0-F65B-FB18-7DFB98486F7E}"/>
                </a:ext>
              </a:extLst>
            </p:cNvPr>
            <p:cNvSpPr txBox="1"/>
            <p:nvPr/>
          </p:nvSpPr>
          <p:spPr>
            <a:xfrm>
              <a:off x="3653881" y="2697339"/>
              <a:ext cx="44665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04 a 06 de dezembro de 2023. Florianópolis – SC/Brasil.</a:t>
              </a:r>
            </a:p>
          </p:txBody>
        </p:sp>
        <p:pic>
          <p:nvPicPr>
            <p:cNvPr id="13" name="Imagem 12">
              <a:extLst>
                <a:ext uri="{FF2B5EF4-FFF2-40B4-BE49-F238E27FC236}">
                  <a16:creationId xmlns:a16="http://schemas.microsoft.com/office/drawing/2014/main" id="{17524870-E354-5CCC-8D70-C95C80887E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68102" y="383053"/>
              <a:ext cx="3638095" cy="2314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076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65315" y="149291"/>
            <a:ext cx="7081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INTRODUÇÃO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(um a dois slides)</a:t>
            </a: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136072" y="1424285"/>
            <a:ext cx="77478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Marco teórico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Convencer da relevância da problemática / justificativa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Apresentar dados da literatura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493F3E2B-A22E-56C1-D422-339171BC057E}"/>
              </a:ext>
            </a:extLst>
          </p:cNvPr>
          <p:cNvGrpSpPr/>
          <p:nvPr/>
        </p:nvGrpSpPr>
        <p:grpSpPr>
          <a:xfrm>
            <a:off x="0" y="5903893"/>
            <a:ext cx="12185373" cy="980671"/>
            <a:chOff x="0" y="5903893"/>
            <a:chExt cx="12185373" cy="980671"/>
          </a:xfrm>
        </p:grpSpPr>
        <p:sp>
          <p:nvSpPr>
            <p:cNvPr id="6" name="Retângulo 5"/>
            <p:cNvSpPr/>
            <p:nvPr/>
          </p:nvSpPr>
          <p:spPr>
            <a:xfrm>
              <a:off x="1241946" y="6708709"/>
              <a:ext cx="10943427" cy="17585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94DB7DE4-8AA2-F08B-6769-ED9139DCD5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903893"/>
              <a:ext cx="1499872" cy="954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975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4580" y="104566"/>
            <a:ext cx="10515600" cy="745218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OBJETIVO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(um slide)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F75FF715-4A8A-1811-41FD-CE11F3350506}"/>
              </a:ext>
            </a:extLst>
          </p:cNvPr>
          <p:cNvGrpSpPr/>
          <p:nvPr/>
        </p:nvGrpSpPr>
        <p:grpSpPr>
          <a:xfrm>
            <a:off x="0" y="5903893"/>
            <a:ext cx="12185373" cy="980671"/>
            <a:chOff x="0" y="5903893"/>
            <a:chExt cx="12185373" cy="980671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132EC744-C633-C021-E4E0-FB1E3EA55DA8}"/>
                </a:ext>
              </a:extLst>
            </p:cNvPr>
            <p:cNvSpPr/>
            <p:nvPr/>
          </p:nvSpPr>
          <p:spPr>
            <a:xfrm>
              <a:off x="1241946" y="6708709"/>
              <a:ext cx="10943427" cy="17585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A9891D57-2B62-22DA-0FEB-7A9364318F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903893"/>
              <a:ext cx="1499872" cy="954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7449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0" y="76443"/>
            <a:ext cx="10515600" cy="745218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METODOLOGIA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(um a três slides)</a:t>
            </a:r>
          </a:p>
        </p:txBody>
      </p:sp>
      <p:sp>
        <p:nvSpPr>
          <p:cNvPr id="8" name="Retângulo 7"/>
          <p:cNvSpPr/>
          <p:nvPr/>
        </p:nvSpPr>
        <p:spPr>
          <a:xfrm>
            <a:off x="652009" y="1261293"/>
            <a:ext cx="98542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Delineamento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Descrição da população: seleção, critérios de inclusão e exclusão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Métodos</a:t>
            </a: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9706ECEA-63AE-B11E-25B7-66A979304A8F}"/>
              </a:ext>
            </a:extLst>
          </p:cNvPr>
          <p:cNvGrpSpPr/>
          <p:nvPr/>
        </p:nvGrpSpPr>
        <p:grpSpPr>
          <a:xfrm>
            <a:off x="0" y="5903893"/>
            <a:ext cx="12185373" cy="980671"/>
            <a:chOff x="0" y="5903893"/>
            <a:chExt cx="12185373" cy="980671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E406EF4C-A5F3-9A2C-B84F-0A01BC3F4A6B}"/>
                </a:ext>
              </a:extLst>
            </p:cNvPr>
            <p:cNvSpPr/>
            <p:nvPr/>
          </p:nvSpPr>
          <p:spPr>
            <a:xfrm>
              <a:off x="1241946" y="6708709"/>
              <a:ext cx="10943427" cy="17585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4B5D52EF-1C85-9118-BAA9-4D6A205EA7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903893"/>
              <a:ext cx="1499872" cy="954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2391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3">
            <a:extLst>
              <a:ext uri="{FF2B5EF4-FFF2-40B4-BE49-F238E27FC236}">
                <a16:creationId xmlns:a16="http://schemas.microsoft.com/office/drawing/2014/main" id="{4BF32556-10AF-DED1-ECB6-C29E61075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443"/>
            <a:ext cx="10515600" cy="745218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RESULTADOS E DISCUSSÃO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FC284B21-8658-E2FD-63DD-FFB38717B38F}"/>
              </a:ext>
            </a:extLst>
          </p:cNvPr>
          <p:cNvGrpSpPr/>
          <p:nvPr/>
        </p:nvGrpSpPr>
        <p:grpSpPr>
          <a:xfrm>
            <a:off x="0" y="5903893"/>
            <a:ext cx="12185373" cy="980671"/>
            <a:chOff x="0" y="5903893"/>
            <a:chExt cx="12185373" cy="980671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34EF2FC5-1C5A-36DC-98EA-20F706451EC3}"/>
                </a:ext>
              </a:extLst>
            </p:cNvPr>
            <p:cNvSpPr/>
            <p:nvPr/>
          </p:nvSpPr>
          <p:spPr>
            <a:xfrm>
              <a:off x="1241946" y="6708709"/>
              <a:ext cx="10943427" cy="17585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67F2C72B-74B2-AC19-9916-AFFB87306B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903893"/>
              <a:ext cx="1499872" cy="954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4497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421" y="103868"/>
            <a:ext cx="10515600" cy="829193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CONCLUSÕES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(um a dois slides)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E76640F4-4457-1122-4AD7-E6C7A3EA96A0}"/>
              </a:ext>
            </a:extLst>
          </p:cNvPr>
          <p:cNvGrpSpPr/>
          <p:nvPr/>
        </p:nvGrpSpPr>
        <p:grpSpPr>
          <a:xfrm>
            <a:off x="0" y="5903893"/>
            <a:ext cx="12185373" cy="980671"/>
            <a:chOff x="0" y="5903893"/>
            <a:chExt cx="12185373" cy="980671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E35C062C-35E1-D283-8461-6F16344999EE}"/>
                </a:ext>
              </a:extLst>
            </p:cNvPr>
            <p:cNvSpPr/>
            <p:nvPr/>
          </p:nvSpPr>
          <p:spPr>
            <a:xfrm>
              <a:off x="1241946" y="6708709"/>
              <a:ext cx="10943427" cy="17585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9D7E0811-D00E-2A8D-4B1B-77E2CB6B5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903893"/>
              <a:ext cx="1499872" cy="954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97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082" y="75876"/>
            <a:ext cx="10515600" cy="763879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REFERÊNCIAS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(vide normas da ABNT) </a:t>
            </a: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E0952A4B-D936-4D94-EBC1-B0AABD9AB25F}"/>
              </a:ext>
            </a:extLst>
          </p:cNvPr>
          <p:cNvGrpSpPr/>
          <p:nvPr/>
        </p:nvGrpSpPr>
        <p:grpSpPr>
          <a:xfrm>
            <a:off x="0" y="5903893"/>
            <a:ext cx="12185373" cy="980671"/>
            <a:chOff x="0" y="5903893"/>
            <a:chExt cx="12185373" cy="980671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B9F4B075-E333-872F-6764-194EA673FD24}"/>
                </a:ext>
              </a:extLst>
            </p:cNvPr>
            <p:cNvSpPr/>
            <p:nvPr/>
          </p:nvSpPr>
          <p:spPr>
            <a:xfrm>
              <a:off x="1241946" y="6708709"/>
              <a:ext cx="10943427" cy="17585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9BDB9637-A80D-C585-64D2-09A28CB4ED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903893"/>
              <a:ext cx="1499872" cy="954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255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10837"/>
            <a:ext cx="12192000" cy="517236"/>
          </a:xfrm>
        </p:spPr>
        <p:txBody>
          <a:bodyPr>
            <a:normAutofit/>
          </a:bodyPr>
          <a:lstStyle/>
          <a:p>
            <a:r>
              <a:rPr lang="pt-BR" alt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 </a:t>
            </a:r>
            <a:r>
              <a:rPr lang="pt-BR" alt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(caso não tenha, excluir este slide)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EED26707-9703-69B8-222C-E2EF8F6904D3}"/>
              </a:ext>
            </a:extLst>
          </p:cNvPr>
          <p:cNvGrpSpPr/>
          <p:nvPr/>
        </p:nvGrpSpPr>
        <p:grpSpPr>
          <a:xfrm>
            <a:off x="0" y="5903893"/>
            <a:ext cx="12185373" cy="980671"/>
            <a:chOff x="0" y="5903893"/>
            <a:chExt cx="12185373" cy="980671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F9D1C474-69E3-B9AF-3999-DF216112D2F6}"/>
                </a:ext>
              </a:extLst>
            </p:cNvPr>
            <p:cNvSpPr/>
            <p:nvPr/>
          </p:nvSpPr>
          <p:spPr>
            <a:xfrm>
              <a:off x="1241946" y="6708709"/>
              <a:ext cx="10943427" cy="17585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A5082632-F4BB-0996-7C23-D0AD8BFFD8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5903893"/>
              <a:ext cx="1499872" cy="9541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1318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130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2. OBJETIVO (um slide)</vt:lpstr>
      <vt:lpstr>3. METODOLOGIA (um a três slides)</vt:lpstr>
      <vt:lpstr>4. RESULTADOS E DISCUSSÃO</vt:lpstr>
      <vt:lpstr>5. CONCLUSÕES (um a dois slides)</vt:lpstr>
      <vt:lpstr>6. REFERÊNCIAS (vide normas da ABNT) </vt:lpstr>
      <vt:lpstr>AGRADECIMENTOS (caso não tenha, excluir este slide)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Clarice Guilherme Barreto</dc:creator>
  <cp:lastModifiedBy>Marianna Brito</cp:lastModifiedBy>
  <cp:revision>23</cp:revision>
  <dcterms:created xsi:type="dcterms:W3CDTF">2018-09-27T19:07:52Z</dcterms:created>
  <dcterms:modified xsi:type="dcterms:W3CDTF">2023-08-16T17:47:08Z</dcterms:modified>
</cp:coreProperties>
</file>